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0" r:id="rId9"/>
    <p:sldId id="266" r:id="rId10"/>
    <p:sldId id="265" r:id="rId11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16C8-9C71-4A6B-B506-7DB1BB439664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26A1-930C-4634-A742-6EA6A2FC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3CFE9-4F4B-41BA-9F04-907EEBA2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0F992-6BBC-4A7E-AE4D-039C407DA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2953E-4D00-418F-8E49-573EACD9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BB5D7-E5FE-4445-8FA5-85782D78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C0D9D-D82F-43B9-B26D-26CD94DB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C68BB-868E-4751-BDEC-C27CA6CC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36797-57D5-4BAD-8DBF-AF53D945C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6B64D-39F0-4D7A-B07F-639CE5BA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C9024-5AD4-4AC4-AAC7-E8482CE4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8AFF2-6C5C-427A-A75C-16B46D4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0659B2-2261-4701-A978-B30E21292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57128-0EBC-46E8-9420-F0F9E933D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FE5D5-8E67-47EF-B7BB-1644C148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9EEF2-2F62-4180-B648-D927AB7B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74DB-C5E8-4DA8-A0DE-F28400B5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28243-FD25-4B63-86CB-B37775A4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1B2C3-6FD9-48A1-936D-67CBB510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6AFB0-F3BF-4322-B96F-519E45F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E680D-84CD-4233-B8CC-067209F9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FBC3E-7F2B-4B6D-9604-43556DE2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F91F5-C048-4928-A783-229D995D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1C3BD-A1A6-4955-BF18-F622BAF54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D17F4-F3DB-4CDA-BE6E-201731CF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7EA8D-417B-413F-89B2-4EE7129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A4951-182E-4A61-B56F-9BB16D39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C6D8B-B85B-4F7A-A549-56E52B02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66BF0-8ADA-4E8D-9471-0E524F5B0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D7FB7-2C54-4C6C-A4CC-DCCD8779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E084B9-75C0-4DB7-95D0-C04DDD41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6B8F03-460B-4AB3-A8FE-25B451E9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5C6098-E638-417E-AAC5-D89A9996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0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1197E-E427-452A-96C6-BF5EE184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F9F0C0-EA93-4AEB-B483-2D6221D5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9B7929-918D-44AD-AF76-263A4A1E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9092A9-4092-46C0-87DF-4DA3D250A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58EAAA-D896-4D92-9D75-03D58BD8D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83EFF5-7DE7-413F-89E7-5B010F3D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C323A-3F56-4656-8832-A2512A87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BBDDE-0045-4962-9D75-23A89664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0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15B72-A6FD-4141-B03D-AFA176E5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EF4CB3-5F02-4877-BCA5-3F1A81AB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0A5FCD-26FF-47A8-A440-EDEF5C18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4CA6C-BCA9-4358-AFD5-0BC2E51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7C940C-F9B9-4461-AE6B-0D3C809B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80DD73-32F5-43D9-96DE-707D3EB6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B5A67-FF92-4A9A-8E7D-A5737538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EBA7C-3723-47EE-8C88-5F3F20A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BC5CD-40F7-4139-B3A9-DBEA19BB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B5FB41-8EA6-4E3D-A91C-91A87ACB0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CC216-82BC-424B-B875-B54FF6A8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B2552-C8D5-4356-845F-8B9CF49F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BA4F0-8A5F-4357-B4A6-567C02E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72E29-2357-412B-927B-89C1971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571FB4-4692-4102-87C3-AAC40886D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928C4-19AF-4856-8159-53FC6307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D1DEA6-EB89-49FE-8375-2A09BD3B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7C3F6-3A1D-43CF-908E-57F198B1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5ED4AC-99C6-4131-ACF7-F4577D8C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53C2-E0D1-44B4-B4B0-2F35C701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3877B-3CB2-4044-987D-1E7141E1B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39D51-B293-4DC1-965C-EE0BE3274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51C2-9554-4E15-BEBB-82202B160D1A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198D1-93C9-454C-8707-B92D9B309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4ADDE-4CCA-42F7-A1E4-7FB35D72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E513-4D71-4D98-999D-EF61999BA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319EEC-B031-4D09-A235-42FB2CA2E39F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319EEC-B031-4D09-A235-42FB2CA2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EB5D2-FD82-4113-BD3F-511C16DC9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6CB3586-826B-4374-B29C-3A84F9F08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264" y="1643558"/>
            <a:ext cx="9144000" cy="187100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класс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уҡыусылары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туған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башҡорт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теленән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дәүләт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йомғаҡлау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аттестацияһын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үткәреү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өлгө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материалдарҙы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анализлау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1DC9E6D1-C97D-4A4F-9101-C74A1845C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5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4" y="365125"/>
            <a:ext cx="4187266" cy="5870681"/>
          </a:xfrm>
        </p:spPr>
      </p:pic>
    </p:spTree>
    <p:extLst>
      <p:ext uri="{BB962C8B-B14F-4D97-AF65-F5344CB8AC3E}">
        <p14:creationId xmlns:p14="http://schemas.microsoft.com/office/powerpoint/2010/main" val="42540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EB5D2-FD82-4113-BD3F-511C16DC9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230A610-77D6-4962-81A2-558AE792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88EC84D-47D4-4A73-BEA8-FB2B791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21" y="1360542"/>
            <a:ext cx="10515600" cy="4351338"/>
          </a:xfrm>
        </p:spPr>
        <p:txBody>
          <a:bodyPr>
            <a:normAutofit/>
          </a:bodyPr>
          <a:lstStyle/>
          <a:p>
            <a:pPr marL="323215" marR="164465" indent="0" algn="just">
              <a:lnSpc>
                <a:spcPct val="103000"/>
              </a:lnSpc>
              <a:spcAft>
                <a:spcPts val="15"/>
              </a:spcAft>
              <a:buNone/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Имтихан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ba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өлөштән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тора. Был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бүлектәрҙә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төрлө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эш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биремдәре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урын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a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өлөш -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тәҡдим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ителгән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вариант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яуаптың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береһен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һайлап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мөмкинлеге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булған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һорау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ba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өлөш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ҡыҫҡа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яҙма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иткән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һорау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бирелгән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буйынса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ba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өлөш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киңәйтелгән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(8-10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һөйләм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яҙыуҙы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иткән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бирем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3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A11CF7-F746-4D1A-A055-887AFA1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Эштәрҙе баһалау системаһы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CD8114F-059B-4A11-A3DA-2AB5F76A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974"/>
            <a:ext cx="10515600" cy="4813989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Беренсе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өлөштә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яуабын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һайлап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мөмкинлеге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һорауға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дөрөҫ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биргән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уҡыусы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балл ала.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дөрөҫ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булмаһа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йәки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бөтөнләй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бирмәһә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 балл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ҡуйыла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Икенсе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өлөштә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уҡыусы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буйынса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бирелгән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һорауҙарға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ҡыҫҡа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яҙырға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тейеш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Дөрөҫ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балл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менән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баһалана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Әгәр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өлөшләтә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дөрөҫ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йәки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балл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ҡуйыла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Яуап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дөрөҫ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булмаһа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 балл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ҡуйыла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Өсөнсө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өлөштә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(21-се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һорау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яҙма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эштең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йөкмәткеһе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һәм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грамоталылығы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уҡыусы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балл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йыя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ала.</a:t>
            </a:r>
          </a:p>
          <a:p>
            <a:pPr marL="179705" marR="164465" indent="0" algn="ctr">
              <a:lnSpc>
                <a:spcPct val="103000"/>
              </a:lnSpc>
              <a:spcAft>
                <a:spcPts val="15"/>
              </a:spcAft>
              <a:buNone/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Уҡыусы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имтихан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өсөн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балл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туплай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Балдарҙың билдәгә </a:t>
            </a:r>
            <a:r>
              <a:rPr lang="ba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күсеү үҙенсәлектәре: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434" y="1860130"/>
            <a:ext cx="9522125" cy="4351338"/>
          </a:xfrm>
        </p:spPr>
        <p:txBody>
          <a:bodyPr/>
          <a:lstStyle/>
          <a:p>
            <a:pPr marL="0" indent="0">
              <a:buNone/>
            </a:pPr>
            <a:r>
              <a:rPr lang="ba-RU" dirty="0"/>
              <a:t>   </a:t>
            </a:r>
            <a:r>
              <a:rPr lang="ba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              Билдә                Белем үҙләштереү дәрәжәһе</a:t>
            </a:r>
          </a:p>
          <a:p>
            <a:pPr marL="0" indent="0">
              <a:buNone/>
            </a:pPr>
            <a:r>
              <a:rPr lang="ba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0-15                 «2»                             бик түбән</a:t>
            </a:r>
          </a:p>
          <a:p>
            <a:pPr marL="0" indent="0">
              <a:buNone/>
            </a:pPr>
            <a:r>
              <a:rPr lang="ba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16-25                «3»                             түбән</a:t>
            </a:r>
          </a:p>
          <a:p>
            <a:pPr marL="0" indent="0">
              <a:buNone/>
            </a:pPr>
            <a:r>
              <a:rPr lang="ba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26-40                «4»                             яҡшы</a:t>
            </a:r>
          </a:p>
          <a:p>
            <a:pPr marL="0" indent="0">
              <a:buNone/>
            </a:pPr>
            <a:r>
              <a:rPr lang="ba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41-50                «5»                             юғары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17" y="535259"/>
            <a:ext cx="7808432" cy="5173353"/>
          </a:xfrm>
        </p:spPr>
      </p:pic>
    </p:spTree>
    <p:extLst>
      <p:ext uri="{BB962C8B-B14F-4D97-AF65-F5344CB8AC3E}">
        <p14:creationId xmlns:p14="http://schemas.microsoft.com/office/powerpoint/2010/main" val="301759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" y="365125"/>
            <a:ext cx="6380474" cy="39172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7" y="2042484"/>
            <a:ext cx="6088565" cy="4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48" y="741025"/>
            <a:ext cx="6980663" cy="4655353"/>
          </a:xfrm>
        </p:spPr>
      </p:pic>
    </p:spTree>
    <p:extLst>
      <p:ext uri="{BB962C8B-B14F-4D97-AF65-F5344CB8AC3E}">
        <p14:creationId xmlns:p14="http://schemas.microsoft.com/office/powerpoint/2010/main" val="346647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1" y="365125"/>
            <a:ext cx="3914078" cy="5408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125"/>
            <a:ext cx="3711302" cy="52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365125"/>
            <a:ext cx="3846786" cy="5160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57" y="420546"/>
            <a:ext cx="3895985" cy="5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8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234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IX класс уҡыусылары өсөн туған (башҡорт) теленән  дәүләт йомғаҡлау аттестацияһын үткәреү өсөн    өлгө материалдарҙы анализлау</vt:lpstr>
      <vt:lpstr>Презентация PowerPoint</vt:lpstr>
      <vt:lpstr>Эштәрҙе баһалау системаһы</vt:lpstr>
      <vt:lpstr>Балдарҙың билдәгә күсеү үҙенсәлектәре: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Эльмир</cp:lastModifiedBy>
  <cp:revision>17</cp:revision>
  <cp:lastPrinted>2026-02-25T09:13:49Z</cp:lastPrinted>
  <dcterms:created xsi:type="dcterms:W3CDTF">2025-10-07T07:42:23Z</dcterms:created>
  <dcterms:modified xsi:type="dcterms:W3CDTF">2026-02-27T03:06:31Z</dcterms:modified>
</cp:coreProperties>
</file>